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118" d="100"/>
          <a:sy n="118" d="100"/>
        </p:scale>
        <p:origin x="-58" y="1224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1326194-907F-405E-A0F9-BCA5CA21E2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964B0F5-2328-4971-8C1B-054239789EBC}" type="datetimeFigureOut">
              <a:rPr lang="en-US"/>
              <a:pPr>
                <a:defRPr/>
              </a:pPr>
              <a:t>11/6/2014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0558ABC-7702-466A-AC9E-68DC855DE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E2FFE-631C-4860-BA17-4EECFC5F8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CD029-3EE8-4A3E-87C7-AED9E6A67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1272E-F860-4E96-A389-9074B948F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5B6412-D87F-4215-838B-49CFF9A74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DE8FB7-C746-4243-8E8A-254E51B3C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606D05-220D-4A15-8E59-16FE269D0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9F1D31-39AD-444E-B81E-2CCFC4469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97272-7DF4-4175-81DC-DA15C58AC4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2B71AD-263D-4D68-AC18-C5C8FEDC4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97A732D-B156-433A-81B9-3AE60579C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70CE8A56-FE85-4AA3-A7A7-8C8DA086F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0" r:id="rId2"/>
    <p:sldLayoutId id="2147484105" r:id="rId3"/>
    <p:sldLayoutId id="2147484106" r:id="rId4"/>
    <p:sldLayoutId id="2147484107" r:id="rId5"/>
    <p:sldLayoutId id="2147484108" r:id="rId6"/>
    <p:sldLayoutId id="2147484101" r:id="rId7"/>
    <p:sldLayoutId id="2147484109" r:id="rId8"/>
    <p:sldLayoutId id="2147484110" r:id="rId9"/>
    <p:sldLayoutId id="2147484102" r:id="rId10"/>
    <p:sldLayoutId id="214748410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(example: Slip-Trip, Fall from Height, Vehicle , Laceration, Chemical Exposure)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11698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When starting up a plant in a foreign country, a third party software engineer mistakenly drove the valves of the first plant with consequent damage to the unit pre-purification and risks to the customer's staff this that was operating near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the crushed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area  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9">
                <a:tc row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Insufficient knowledge of control system of technical staff employed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Human error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Ensure skills of personnel employed on site through technical interview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adequate timing </a:t>
                      </a:r>
                      <a:r>
                        <a:rPr kumimoji="0" lang="en-US" sz="14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“hand over” 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employed more technicians (at different times) for the same plant commissioning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5" name="Picture 3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06925" y="1181100"/>
            <a:ext cx="15113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6" name="Picture 3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2314575"/>
            <a:ext cx="1824038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7" name="Picture 3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65888" y="1181100"/>
            <a:ext cx="1509712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8" name="Picture 3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72238" y="2314575"/>
            <a:ext cx="151765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8830</TotalTime>
  <Words>127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483</cp:revision>
  <cp:lastPrinted>2003-11-04T16:53:27Z</cp:lastPrinted>
  <dcterms:created xsi:type="dcterms:W3CDTF">2004-01-23T18:06:09Z</dcterms:created>
  <dcterms:modified xsi:type="dcterms:W3CDTF">2014-11-06T19:20:47Z</dcterms:modified>
</cp:coreProperties>
</file>